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DD83-9AC2-4F3D-B573-8A6874E61BB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DA25-9D85-4FE2-AA19-8C0ADE90ED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DD83-9AC2-4F3D-B573-8A6874E61BB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DA25-9D85-4FE2-AA19-8C0ADE90ED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DD83-9AC2-4F3D-B573-8A6874E61BB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DA25-9D85-4FE2-AA19-8C0ADE90ED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DD83-9AC2-4F3D-B573-8A6874E61BB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DA25-9D85-4FE2-AA19-8C0ADE90ED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DD83-9AC2-4F3D-B573-8A6874E61BB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DA25-9D85-4FE2-AA19-8C0ADE90ED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DD83-9AC2-4F3D-B573-8A6874E61BB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DA25-9D85-4FE2-AA19-8C0ADE90ED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DD83-9AC2-4F3D-B573-8A6874E61BB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DA25-9D85-4FE2-AA19-8C0ADE90ED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DD83-9AC2-4F3D-B573-8A6874E61BB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DA25-9D85-4FE2-AA19-8C0ADE90ED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DD83-9AC2-4F3D-B573-8A6874E61BB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DA25-9D85-4FE2-AA19-8C0ADE90ED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DD83-9AC2-4F3D-B573-8A6874E61BB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DA25-9D85-4FE2-AA19-8C0ADE90ED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1DD83-9AC2-4F3D-B573-8A6874E61BB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DA25-9D85-4FE2-AA19-8C0ADE90ED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1DD83-9AC2-4F3D-B573-8A6874E61BB1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7DA25-9D85-4FE2-AA19-8C0ADE90ED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/>
          <a:lstStyle/>
          <a:p>
            <a:r>
              <a:rPr lang="en-US" dirty="0" smtClean="0"/>
              <a:t>Unique Foods</a:t>
            </a:r>
            <a:endParaRPr lang="en-US" dirty="0"/>
          </a:p>
        </p:txBody>
      </p:sp>
      <p:pic>
        <p:nvPicPr>
          <p:cNvPr id="4" name="Picture 3" descr="beet sou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97978">
            <a:off x="401686" y="1113858"/>
            <a:ext cx="2730383" cy="2255053"/>
          </a:xfrm>
          <a:prstGeom prst="rect">
            <a:avLst/>
          </a:prstGeom>
        </p:spPr>
      </p:pic>
      <p:pic>
        <p:nvPicPr>
          <p:cNvPr id="5" name="Picture 4" descr="blin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1143000"/>
            <a:ext cx="3238500" cy="2147266"/>
          </a:xfrm>
          <a:prstGeom prst="rect">
            <a:avLst/>
          </a:prstGeom>
        </p:spPr>
      </p:pic>
      <p:pic>
        <p:nvPicPr>
          <p:cNvPr id="6" name="Picture 5" descr="kisse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3810000"/>
            <a:ext cx="2362200" cy="2440940"/>
          </a:xfrm>
          <a:prstGeom prst="rect">
            <a:avLst/>
          </a:prstGeom>
        </p:spPr>
      </p:pic>
      <p:pic>
        <p:nvPicPr>
          <p:cNvPr id="7" name="Picture 6" descr="pirozhk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407922">
            <a:off x="5737896" y="3969483"/>
            <a:ext cx="3018536" cy="24651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52600" y="32766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Beet Soup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95400" y="62484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Kissel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086600" y="3276600"/>
            <a:ext cx="1371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Bliney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48200" y="4876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Pirozhki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7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Unique Foods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Unique Foods</dc:title>
  <dc:creator>AER103</dc:creator>
  <cp:lastModifiedBy>AER103</cp:lastModifiedBy>
  <cp:revision>2</cp:revision>
  <dcterms:created xsi:type="dcterms:W3CDTF">2013-03-22T18:06:43Z</dcterms:created>
  <dcterms:modified xsi:type="dcterms:W3CDTF">2013-03-22T18:22:12Z</dcterms:modified>
</cp:coreProperties>
</file>